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</a:t>
            </a:r>
            <a:r>
              <a:rPr lang="en-US" dirty="0"/>
              <a:t>2</a:t>
            </a:r>
            <a:r>
              <a:rPr lang="ru-RU" dirty="0"/>
              <a:t>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91A1AE2-8E2A-4B99-BEA6-935F79B93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91229"/>
              </p:ext>
            </p:extLst>
          </p:nvPr>
        </p:nvGraphicFramePr>
        <p:xfrm>
          <a:off x="595746" y="1504710"/>
          <a:ext cx="11177156" cy="392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</a:t>
                      </a:r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и 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err="1"/>
                        <a:t>J</a:t>
                      </a:r>
                      <a:r>
                        <a:rPr lang="en-US" sz="1400" baseline="-25000" dirty="0" err="1"/>
                        <a:t>x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чувствительности каждого компонента (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)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9E50F3-85A1-4D7B-993E-9F06349EC8E9}"/>
              </a:ext>
            </a:extLst>
          </p:cNvPr>
          <p:cNvSpPr txBox="1"/>
          <p:nvPr/>
        </p:nvSpPr>
        <p:spPr>
          <a:xfrm>
            <a:off x="1499754" y="5464486"/>
            <a:ext cx="247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Поправочные коэффициенты: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/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=0.04307;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=0.00061;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=−0.00046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blipFill>
                <a:blip r:embed="rId3"/>
                <a:stretch>
                  <a:fillRect l="-782" r="-78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7861</TotalTime>
  <Words>800</Words>
  <Application>Microsoft Office PowerPoint</Application>
  <PresentationFormat>Широкоэкранный</PresentationFormat>
  <Paragraphs>124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85</cp:revision>
  <dcterms:created xsi:type="dcterms:W3CDTF">2020-11-19T09:51:55Z</dcterms:created>
  <dcterms:modified xsi:type="dcterms:W3CDTF">2022-01-28T08:51:17Z</dcterms:modified>
</cp:coreProperties>
</file>